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3" r:id="rId1"/>
  </p:sldMasterIdLst>
  <p:sldIdLst>
    <p:sldId id="256" r:id="rId2"/>
    <p:sldId id="257" r:id="rId3"/>
    <p:sldId id="258" r:id="rId4"/>
    <p:sldId id="259" r:id="rId5"/>
  </p:sldIdLst>
  <p:sldSz cx="12192000" cy="6858000"/>
  <p:notesSz cx="6858000" cy="9144000"/>
  <p:defaultText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9" d="100"/>
          <a:sy n="79" d="100"/>
        </p:scale>
        <p:origin x="821"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8DE6C8-AB1D-4204-BC9C-3366B0BF0435}"/>
              </a:ext>
            </a:extLst>
          </p:cNvPr>
          <p:cNvSpPr>
            <a:spLocks noGrp="1"/>
          </p:cNvSpPr>
          <p:nvPr>
            <p:ph type="ctrTitle"/>
          </p:nvPr>
        </p:nvSpPr>
        <p:spPr>
          <a:xfrm>
            <a:off x="704088" y="889820"/>
            <a:ext cx="9989574" cy="3598606"/>
          </a:xfrm>
        </p:spPr>
        <p:txBody>
          <a:bodyPr anchor="t">
            <a:normAutofit/>
          </a:bodyPr>
          <a:lstStyle>
            <a:lvl1pPr algn="l">
              <a:defRPr sz="5400"/>
            </a:lvl1pPr>
          </a:lstStyle>
          <a:p>
            <a:r>
              <a:rPr lang="en-US"/>
              <a:t>Click to edit Master title style</a:t>
            </a:r>
            <a:endParaRPr lang="en-US" dirty="0"/>
          </a:p>
        </p:txBody>
      </p:sp>
      <p:sp>
        <p:nvSpPr>
          <p:cNvPr id="3" name="Subtitle 2">
            <a:extLst>
              <a:ext uri="{FF2B5EF4-FFF2-40B4-BE49-F238E27FC236}">
                <a16:creationId xmlns:a16="http://schemas.microsoft.com/office/drawing/2014/main" id="{7A7B9009-EE50-4EE5-B6EB-CD6EC83D3FA3}"/>
              </a:ext>
            </a:extLst>
          </p:cNvPr>
          <p:cNvSpPr>
            <a:spLocks noGrp="1"/>
          </p:cNvSpPr>
          <p:nvPr>
            <p:ph type="subTitle" idx="1"/>
          </p:nvPr>
        </p:nvSpPr>
        <p:spPr>
          <a:xfrm>
            <a:off x="704088" y="4488426"/>
            <a:ext cx="6991776" cy="1302774"/>
          </a:xfrm>
        </p:spPr>
        <p:txBody>
          <a:bodyPr anchor="b">
            <a:normAutofit/>
          </a:bodyPr>
          <a:lstStyle>
            <a:lvl1pPr marL="0" indent="0" algn="l">
              <a:buNone/>
              <a:defRPr sz="20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a:extLst>
              <a:ext uri="{FF2B5EF4-FFF2-40B4-BE49-F238E27FC236}">
                <a16:creationId xmlns:a16="http://schemas.microsoft.com/office/drawing/2014/main" id="{99C8667E-058A-436F-B8EA-5B3A99D43D09}"/>
              </a:ext>
            </a:extLst>
          </p:cNvPr>
          <p:cNvSpPr>
            <a:spLocks noGrp="1"/>
          </p:cNvSpPr>
          <p:nvPr>
            <p:ph type="dt" sz="half" idx="10"/>
          </p:nvPr>
        </p:nvSpPr>
        <p:spPr/>
        <p:txBody>
          <a:bodyPr/>
          <a:lstStyle/>
          <a:p>
            <a:fld id="{D1D1EADE-8E88-4C7C-8AC5-FB148DE4940E}" type="datetime1">
              <a:rPr lang="en-US" smtClean="0"/>
              <a:t>2/20/2025</a:t>
            </a:fld>
            <a:endParaRPr lang="en-US"/>
          </a:p>
        </p:txBody>
      </p:sp>
      <p:sp>
        <p:nvSpPr>
          <p:cNvPr id="5" name="Footer Placeholder 4">
            <a:extLst>
              <a:ext uri="{FF2B5EF4-FFF2-40B4-BE49-F238E27FC236}">
                <a16:creationId xmlns:a16="http://schemas.microsoft.com/office/drawing/2014/main" id="{52680305-1AD7-482D-BFFD-6CDB83AB39A4}"/>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BE5762A1-52E9-402D-B65E-DF193E44CE83}"/>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14443937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D6359C1-C098-4BF4-A55D-782F4E606B8A}"/>
              </a:ext>
            </a:extLst>
          </p:cNvPr>
          <p:cNvSpPr>
            <a:spLocks noGrp="1"/>
          </p:cNvSpPr>
          <p:nvPr>
            <p:ph type="title"/>
          </p:nvPr>
        </p:nvSpPr>
        <p:spPr/>
        <p:txBody>
          <a:bodyPr/>
          <a:lstStyle/>
          <a:p>
            <a:r>
              <a:rPr lang="en-US"/>
              <a:t>Click to edit Master title style</a:t>
            </a:r>
            <a:endParaRPr lang="en-US" dirty="0"/>
          </a:p>
        </p:txBody>
      </p:sp>
      <p:sp>
        <p:nvSpPr>
          <p:cNvPr id="3" name="Vertical Text Placeholder 2">
            <a:extLst>
              <a:ext uri="{FF2B5EF4-FFF2-40B4-BE49-F238E27FC236}">
                <a16:creationId xmlns:a16="http://schemas.microsoft.com/office/drawing/2014/main" id="{3D343C7E-1E8B-4D38-9B81-1AA2A8978EDE}"/>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C8A70B00-53AE-4D3F-91BE-A8D789ED9864}"/>
              </a:ext>
            </a:extLst>
          </p:cNvPr>
          <p:cNvSpPr>
            <a:spLocks noGrp="1"/>
          </p:cNvSpPr>
          <p:nvPr>
            <p:ph type="dt" sz="half" idx="10"/>
          </p:nvPr>
        </p:nvSpPr>
        <p:spPr/>
        <p:txBody>
          <a:bodyPr/>
          <a:lstStyle/>
          <a:p>
            <a:fld id="{EC3C8B9C-477D-492A-96AD-1FC2CC997A73}" type="datetime1">
              <a:rPr lang="en-US" smtClean="0"/>
              <a:t>2/20/2025</a:t>
            </a:fld>
            <a:endParaRPr lang="en-US"/>
          </a:p>
        </p:txBody>
      </p:sp>
      <p:sp>
        <p:nvSpPr>
          <p:cNvPr id="5" name="Footer Placeholder 4">
            <a:extLst>
              <a:ext uri="{FF2B5EF4-FFF2-40B4-BE49-F238E27FC236}">
                <a16:creationId xmlns:a16="http://schemas.microsoft.com/office/drawing/2014/main" id="{06647FC7-8124-4F70-A849-B6BCC5189CC3}"/>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B47CEBE4-50DC-47DB-B699-CCC024336C9F}"/>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205365576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4B418279-D3B8-4C6A-AB74-9DE377771270}"/>
              </a:ext>
            </a:extLst>
          </p:cNvPr>
          <p:cNvSpPr>
            <a:spLocks noGrp="1"/>
          </p:cNvSpPr>
          <p:nvPr>
            <p:ph type="title" orient="vert"/>
          </p:nvPr>
        </p:nvSpPr>
        <p:spPr>
          <a:xfrm>
            <a:off x="9242322" y="997974"/>
            <a:ext cx="2349043" cy="4984956"/>
          </a:xfrm>
        </p:spPr>
        <p:txBody>
          <a:bodyPr vert="eaVert"/>
          <a:lstStyle/>
          <a:p>
            <a:r>
              <a:rPr lang="en-US"/>
              <a:t>Click to edit Master title style</a:t>
            </a:r>
            <a:endParaRPr lang="en-US" dirty="0"/>
          </a:p>
        </p:txBody>
      </p:sp>
      <p:sp>
        <p:nvSpPr>
          <p:cNvPr id="3" name="Vertical Text Placeholder 2">
            <a:extLst>
              <a:ext uri="{FF2B5EF4-FFF2-40B4-BE49-F238E27FC236}">
                <a16:creationId xmlns:a16="http://schemas.microsoft.com/office/drawing/2014/main" id="{E28F733C-9309-4197-BACA-207CDC8935C9}"/>
              </a:ext>
            </a:extLst>
          </p:cNvPr>
          <p:cNvSpPr>
            <a:spLocks noGrp="1"/>
          </p:cNvSpPr>
          <p:nvPr>
            <p:ph type="body" orient="vert" idx="1"/>
          </p:nvPr>
        </p:nvSpPr>
        <p:spPr>
          <a:xfrm>
            <a:off x="768927" y="997973"/>
            <a:ext cx="8473395" cy="4984956"/>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56ACD4D0-5BE6-412D-B08B-5DFFD593513E}"/>
              </a:ext>
            </a:extLst>
          </p:cNvPr>
          <p:cNvSpPr>
            <a:spLocks noGrp="1"/>
          </p:cNvSpPr>
          <p:nvPr>
            <p:ph type="dt" sz="half" idx="10"/>
          </p:nvPr>
        </p:nvSpPr>
        <p:spPr/>
        <p:txBody>
          <a:bodyPr/>
          <a:lstStyle/>
          <a:p>
            <a:fld id="{42D3AED5-E26D-4E29-B1B3-7847B6779594}" type="datetime1">
              <a:rPr lang="en-US" smtClean="0"/>
              <a:t>2/20/2025</a:t>
            </a:fld>
            <a:endParaRPr lang="en-US"/>
          </a:p>
        </p:txBody>
      </p:sp>
      <p:sp>
        <p:nvSpPr>
          <p:cNvPr id="5" name="Footer Placeholder 4">
            <a:extLst>
              <a:ext uri="{FF2B5EF4-FFF2-40B4-BE49-F238E27FC236}">
                <a16:creationId xmlns:a16="http://schemas.microsoft.com/office/drawing/2014/main" id="{55021651-B786-4A39-A10F-F5231D0A2C5E}"/>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74504D2D-9379-40DE-9F45-3004BE54F16B}"/>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370579122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987CA6-BFD9-4CB1-8892-F6B062E82445}"/>
              </a:ext>
            </a:extLst>
          </p:cNvPr>
          <p:cNvSpPr>
            <a:spLocks noGrp="1"/>
          </p:cNvSpPr>
          <p:nvPr>
            <p:ph type="title"/>
          </p:nvPr>
        </p:nvSpPr>
        <p:spPr/>
        <p:txBody>
          <a:body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E0CDA8C3-9C0C-4E52-9A62-E4DB159E6B0E}"/>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7CC3EC35-E02F-41FF-9232-F90692A902FC}"/>
              </a:ext>
            </a:extLst>
          </p:cNvPr>
          <p:cNvSpPr>
            <a:spLocks noGrp="1"/>
          </p:cNvSpPr>
          <p:nvPr>
            <p:ph type="dt" sz="half" idx="10"/>
          </p:nvPr>
        </p:nvSpPr>
        <p:spPr/>
        <p:txBody>
          <a:bodyPr/>
          <a:lstStyle/>
          <a:p>
            <a:fld id="{157B6794-849E-4626-908B-D15793550EFB}" type="datetime1">
              <a:rPr lang="en-US" smtClean="0"/>
              <a:t>2/20/2025</a:t>
            </a:fld>
            <a:endParaRPr lang="en-US"/>
          </a:p>
        </p:txBody>
      </p:sp>
      <p:sp>
        <p:nvSpPr>
          <p:cNvPr id="5" name="Footer Placeholder 4">
            <a:extLst>
              <a:ext uri="{FF2B5EF4-FFF2-40B4-BE49-F238E27FC236}">
                <a16:creationId xmlns:a16="http://schemas.microsoft.com/office/drawing/2014/main" id="{39D13D38-5DF1-443B-8A12-71E834FDC6A1}"/>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F25E644A-4A37-4757-9809-5B035E2874E6}"/>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39160508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E6578B-CD85-4BF1-A729-E8E8079B595F}"/>
              </a:ext>
            </a:extLst>
          </p:cNvPr>
          <p:cNvSpPr>
            <a:spLocks noGrp="1"/>
          </p:cNvSpPr>
          <p:nvPr>
            <p:ph type="title"/>
          </p:nvPr>
        </p:nvSpPr>
        <p:spPr>
          <a:xfrm>
            <a:off x="715383" y="1709738"/>
            <a:ext cx="10632067" cy="2852737"/>
          </a:xfrm>
        </p:spPr>
        <p:txBody>
          <a:bodyPr anchor="b"/>
          <a:lstStyle>
            <a:lvl1pPr>
              <a:defRPr sz="6000"/>
            </a:lvl1p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A58448C1-C13F-4826-8347-EEB00A6643D6}"/>
              </a:ext>
            </a:extLst>
          </p:cNvPr>
          <p:cNvSpPr>
            <a:spLocks noGrp="1"/>
          </p:cNvSpPr>
          <p:nvPr>
            <p:ph type="body" idx="1"/>
          </p:nvPr>
        </p:nvSpPr>
        <p:spPr>
          <a:xfrm>
            <a:off x="715383" y="4589463"/>
            <a:ext cx="10632067"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806546A-957F-4C4D-9744-1177AD258E10}"/>
              </a:ext>
            </a:extLst>
          </p:cNvPr>
          <p:cNvSpPr>
            <a:spLocks noGrp="1"/>
          </p:cNvSpPr>
          <p:nvPr>
            <p:ph type="dt" sz="half" idx="10"/>
          </p:nvPr>
        </p:nvSpPr>
        <p:spPr/>
        <p:txBody>
          <a:bodyPr/>
          <a:lstStyle/>
          <a:p>
            <a:fld id="{63DB64E7-5594-42A3-ADBF-E95A7ACEAD64}" type="datetime1">
              <a:rPr lang="en-US" smtClean="0"/>
              <a:t>2/20/2025</a:t>
            </a:fld>
            <a:endParaRPr lang="en-US"/>
          </a:p>
        </p:txBody>
      </p:sp>
      <p:sp>
        <p:nvSpPr>
          <p:cNvPr id="5" name="Footer Placeholder 4">
            <a:extLst>
              <a:ext uri="{FF2B5EF4-FFF2-40B4-BE49-F238E27FC236}">
                <a16:creationId xmlns:a16="http://schemas.microsoft.com/office/drawing/2014/main" id="{B1DB149C-CC63-4E3A-A83D-EF637EB51979}"/>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EDB94775-7982-41EC-B584-D51224D38F77}"/>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4129366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CE4BD8-507D-48E4-A624-F16A741C3609}"/>
              </a:ext>
            </a:extLst>
          </p:cNvPr>
          <p:cNvSpPr>
            <a:spLocks noGrp="1"/>
          </p:cNvSpPr>
          <p:nvPr>
            <p:ph type="title"/>
          </p:nvPr>
        </p:nvSpPr>
        <p:spPr>
          <a:xfrm>
            <a:off x="700635" y="914400"/>
            <a:ext cx="10691265" cy="1307592"/>
          </a:xfrm>
        </p:spPr>
        <p:txBody>
          <a:body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810A07E4-3A39-457C-A059-7DFB6039D947}"/>
              </a:ext>
            </a:extLst>
          </p:cNvPr>
          <p:cNvSpPr>
            <a:spLocks noGrp="1"/>
          </p:cNvSpPr>
          <p:nvPr>
            <p:ph sz="half" idx="1"/>
          </p:nvPr>
        </p:nvSpPr>
        <p:spPr>
          <a:xfrm>
            <a:off x="704088" y="2221992"/>
            <a:ext cx="5212080" cy="3739896"/>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a:extLst>
              <a:ext uri="{FF2B5EF4-FFF2-40B4-BE49-F238E27FC236}">
                <a16:creationId xmlns:a16="http://schemas.microsoft.com/office/drawing/2014/main" id="{7B141E17-47CE-4A78-B0FA-0E9786DA67C5}"/>
              </a:ext>
            </a:extLst>
          </p:cNvPr>
          <p:cNvSpPr>
            <a:spLocks noGrp="1"/>
          </p:cNvSpPr>
          <p:nvPr>
            <p:ph sz="half" idx="2"/>
          </p:nvPr>
        </p:nvSpPr>
        <p:spPr>
          <a:xfrm>
            <a:off x="6181344" y="2221992"/>
            <a:ext cx="5212080" cy="3739896"/>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a:extLst>
              <a:ext uri="{FF2B5EF4-FFF2-40B4-BE49-F238E27FC236}">
                <a16:creationId xmlns:a16="http://schemas.microsoft.com/office/drawing/2014/main" id="{89F02C13-D3ED-4044-9716-F29D79A184C9}"/>
              </a:ext>
            </a:extLst>
          </p:cNvPr>
          <p:cNvSpPr>
            <a:spLocks noGrp="1"/>
          </p:cNvSpPr>
          <p:nvPr>
            <p:ph type="dt" sz="half" idx="10"/>
          </p:nvPr>
        </p:nvSpPr>
        <p:spPr/>
        <p:txBody>
          <a:bodyPr/>
          <a:lstStyle/>
          <a:p>
            <a:fld id="{18462B0B-D248-4FFB-8695-AD7FA4B1284A}" type="datetime1">
              <a:rPr lang="en-US" smtClean="0"/>
              <a:t>2/20/2025</a:t>
            </a:fld>
            <a:endParaRPr lang="en-US"/>
          </a:p>
        </p:txBody>
      </p:sp>
      <p:sp>
        <p:nvSpPr>
          <p:cNvPr id="6" name="Footer Placeholder 5">
            <a:extLst>
              <a:ext uri="{FF2B5EF4-FFF2-40B4-BE49-F238E27FC236}">
                <a16:creationId xmlns:a16="http://schemas.microsoft.com/office/drawing/2014/main" id="{8AF334AD-FB29-4355-B5CF-85E61B4F3409}"/>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BA5AA154-790C-4774-9C21-8C543E733F26}"/>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27541213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07DD35-7673-4F88-86B0-634883B5E345}"/>
              </a:ext>
            </a:extLst>
          </p:cNvPr>
          <p:cNvSpPr>
            <a:spLocks noGrp="1"/>
          </p:cNvSpPr>
          <p:nvPr>
            <p:ph type="title"/>
          </p:nvPr>
        </p:nvSpPr>
        <p:spPr>
          <a:xfrm>
            <a:off x="704087" y="929147"/>
            <a:ext cx="10689336" cy="798451"/>
          </a:xfrm>
        </p:spPr>
        <p:txBody>
          <a:body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5EC820D7-3E0B-47C6-A583-C4C839C5AF03}"/>
              </a:ext>
            </a:extLst>
          </p:cNvPr>
          <p:cNvSpPr>
            <a:spLocks noGrp="1"/>
          </p:cNvSpPr>
          <p:nvPr>
            <p:ph type="body" idx="1"/>
          </p:nvPr>
        </p:nvSpPr>
        <p:spPr>
          <a:xfrm>
            <a:off x="704088" y="1756538"/>
            <a:ext cx="5212080" cy="657225"/>
          </a:xfrm>
        </p:spPr>
        <p:txBody>
          <a:bodyPr anchor="b">
            <a:normAutofit/>
          </a:bodyPr>
          <a:lstStyle>
            <a:lvl1pPr marL="0" indent="0">
              <a:buNone/>
              <a:defRPr sz="1600" b="1">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6A839A7B-97D5-400F-B802-A0FF28FE9F15}"/>
              </a:ext>
            </a:extLst>
          </p:cNvPr>
          <p:cNvSpPr>
            <a:spLocks noGrp="1"/>
          </p:cNvSpPr>
          <p:nvPr>
            <p:ph sz="half" idx="2"/>
          </p:nvPr>
        </p:nvSpPr>
        <p:spPr>
          <a:xfrm>
            <a:off x="704088" y="2442702"/>
            <a:ext cx="5212080" cy="3519185"/>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a:extLst>
              <a:ext uri="{FF2B5EF4-FFF2-40B4-BE49-F238E27FC236}">
                <a16:creationId xmlns:a16="http://schemas.microsoft.com/office/drawing/2014/main" id="{C2E0ECA2-DBF1-4681-9DFA-93AFD1B371DB}"/>
              </a:ext>
            </a:extLst>
          </p:cNvPr>
          <p:cNvSpPr>
            <a:spLocks noGrp="1"/>
          </p:cNvSpPr>
          <p:nvPr>
            <p:ph type="body" sz="quarter" idx="3"/>
          </p:nvPr>
        </p:nvSpPr>
        <p:spPr>
          <a:xfrm>
            <a:off x="6181344" y="1756538"/>
            <a:ext cx="5212080" cy="657225"/>
          </a:xfrm>
        </p:spPr>
        <p:txBody>
          <a:bodyPr anchor="b">
            <a:normAutofit/>
          </a:bodyPr>
          <a:lstStyle>
            <a:lvl1pPr marL="0" indent="0">
              <a:buNone/>
              <a:defRPr sz="1600" b="1">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390EBBBB-517F-4ED7-9E51-CF0F7590B4D4}"/>
              </a:ext>
            </a:extLst>
          </p:cNvPr>
          <p:cNvSpPr>
            <a:spLocks noGrp="1"/>
          </p:cNvSpPr>
          <p:nvPr>
            <p:ph sz="quarter" idx="4"/>
          </p:nvPr>
        </p:nvSpPr>
        <p:spPr>
          <a:xfrm>
            <a:off x="6181344" y="2442702"/>
            <a:ext cx="5212080" cy="3519185"/>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a:extLst>
              <a:ext uri="{FF2B5EF4-FFF2-40B4-BE49-F238E27FC236}">
                <a16:creationId xmlns:a16="http://schemas.microsoft.com/office/drawing/2014/main" id="{2511B5C7-1E37-478F-B4B0-C7202FFE41B9}"/>
              </a:ext>
            </a:extLst>
          </p:cNvPr>
          <p:cNvSpPr>
            <a:spLocks noGrp="1"/>
          </p:cNvSpPr>
          <p:nvPr>
            <p:ph type="dt" sz="half" idx="10"/>
          </p:nvPr>
        </p:nvSpPr>
        <p:spPr/>
        <p:txBody>
          <a:bodyPr/>
          <a:lstStyle/>
          <a:p>
            <a:fld id="{D0378EFB-9159-4510-B73F-4F0409ADE937}" type="datetime1">
              <a:rPr lang="en-US" smtClean="0"/>
              <a:t>2/20/2025</a:t>
            </a:fld>
            <a:endParaRPr lang="en-US"/>
          </a:p>
        </p:txBody>
      </p:sp>
      <p:sp>
        <p:nvSpPr>
          <p:cNvPr id="8" name="Footer Placeholder 7">
            <a:extLst>
              <a:ext uri="{FF2B5EF4-FFF2-40B4-BE49-F238E27FC236}">
                <a16:creationId xmlns:a16="http://schemas.microsoft.com/office/drawing/2014/main" id="{9153F7EF-507C-4CB3-86C5-8B34FFFC1D86}"/>
              </a:ext>
            </a:extLst>
          </p:cNvPr>
          <p:cNvSpPr>
            <a:spLocks noGrp="1"/>
          </p:cNvSpPr>
          <p:nvPr>
            <p:ph type="ftr" sz="quarter" idx="11"/>
          </p:nvPr>
        </p:nvSpPr>
        <p:spPr/>
        <p:txBody>
          <a:bodyPr/>
          <a:lstStyle/>
          <a:p>
            <a:endParaRPr lang="en-US" dirty="0"/>
          </a:p>
        </p:txBody>
      </p:sp>
      <p:sp>
        <p:nvSpPr>
          <p:cNvPr id="9" name="Slide Number Placeholder 8">
            <a:extLst>
              <a:ext uri="{FF2B5EF4-FFF2-40B4-BE49-F238E27FC236}">
                <a16:creationId xmlns:a16="http://schemas.microsoft.com/office/drawing/2014/main" id="{58E3DEA6-E4EB-4C2A-8B4F-55EC965B6219}"/>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408165296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032964-A933-4B98-A141-A4B316DAFA9F}"/>
              </a:ext>
            </a:extLst>
          </p:cNvPr>
          <p:cNvSpPr>
            <a:spLocks noGrp="1"/>
          </p:cNvSpPr>
          <p:nvPr>
            <p:ph type="title"/>
          </p:nvPr>
        </p:nvSpPr>
        <p:spPr/>
        <p:txBody>
          <a:bodyPr/>
          <a:lstStyle/>
          <a:p>
            <a:r>
              <a:rPr lang="en-US"/>
              <a:t>Click to edit Master title style</a:t>
            </a:r>
            <a:endParaRPr lang="en-US" dirty="0"/>
          </a:p>
        </p:txBody>
      </p:sp>
      <p:sp>
        <p:nvSpPr>
          <p:cNvPr id="3" name="Date Placeholder 2">
            <a:extLst>
              <a:ext uri="{FF2B5EF4-FFF2-40B4-BE49-F238E27FC236}">
                <a16:creationId xmlns:a16="http://schemas.microsoft.com/office/drawing/2014/main" id="{5D684C9D-23DA-42B0-9DD3-7592F72E8DC9}"/>
              </a:ext>
            </a:extLst>
          </p:cNvPr>
          <p:cNvSpPr>
            <a:spLocks noGrp="1"/>
          </p:cNvSpPr>
          <p:nvPr>
            <p:ph type="dt" sz="half" idx="10"/>
          </p:nvPr>
        </p:nvSpPr>
        <p:spPr/>
        <p:txBody>
          <a:bodyPr/>
          <a:lstStyle/>
          <a:p>
            <a:fld id="{89BC9412-2452-4BED-A324-9D8C115361AD}" type="datetime1">
              <a:rPr lang="en-US" smtClean="0"/>
              <a:t>2/20/2025</a:t>
            </a:fld>
            <a:endParaRPr lang="en-US"/>
          </a:p>
        </p:txBody>
      </p:sp>
      <p:sp>
        <p:nvSpPr>
          <p:cNvPr id="4" name="Footer Placeholder 3">
            <a:extLst>
              <a:ext uri="{FF2B5EF4-FFF2-40B4-BE49-F238E27FC236}">
                <a16:creationId xmlns:a16="http://schemas.microsoft.com/office/drawing/2014/main" id="{68BF8F05-876F-49D8-AE30-5BB2A91ECD59}"/>
              </a:ext>
            </a:extLst>
          </p:cNvPr>
          <p:cNvSpPr>
            <a:spLocks noGrp="1"/>
          </p:cNvSpPr>
          <p:nvPr>
            <p:ph type="ftr" sz="quarter" idx="11"/>
          </p:nvPr>
        </p:nvSpPr>
        <p:spPr/>
        <p:txBody>
          <a:bodyPr/>
          <a:lstStyle/>
          <a:p>
            <a:endParaRPr lang="en-US" dirty="0"/>
          </a:p>
        </p:txBody>
      </p:sp>
      <p:sp>
        <p:nvSpPr>
          <p:cNvPr id="5" name="Slide Number Placeholder 4">
            <a:extLst>
              <a:ext uri="{FF2B5EF4-FFF2-40B4-BE49-F238E27FC236}">
                <a16:creationId xmlns:a16="http://schemas.microsoft.com/office/drawing/2014/main" id="{153D20DA-9260-4577-BB51-789570A243AF}"/>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320951843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D2C1F24-E0A1-45A7-8EF5-92CD9799341C}"/>
              </a:ext>
            </a:extLst>
          </p:cNvPr>
          <p:cNvSpPr>
            <a:spLocks noGrp="1"/>
          </p:cNvSpPr>
          <p:nvPr>
            <p:ph type="dt" sz="half" idx="10"/>
          </p:nvPr>
        </p:nvSpPr>
        <p:spPr/>
        <p:txBody>
          <a:bodyPr/>
          <a:lstStyle/>
          <a:p>
            <a:fld id="{F5318F62-D251-40E8-A23C-F4CFE9FEAB41}" type="datetime1">
              <a:rPr lang="en-US" smtClean="0"/>
              <a:t>2/20/2025</a:t>
            </a:fld>
            <a:endParaRPr lang="en-US"/>
          </a:p>
        </p:txBody>
      </p:sp>
      <p:sp>
        <p:nvSpPr>
          <p:cNvPr id="3" name="Footer Placeholder 2">
            <a:extLst>
              <a:ext uri="{FF2B5EF4-FFF2-40B4-BE49-F238E27FC236}">
                <a16:creationId xmlns:a16="http://schemas.microsoft.com/office/drawing/2014/main" id="{3E021C19-210E-46B0-9036-5D8AECC9260C}"/>
              </a:ext>
            </a:extLst>
          </p:cNvPr>
          <p:cNvSpPr>
            <a:spLocks noGrp="1"/>
          </p:cNvSpPr>
          <p:nvPr>
            <p:ph type="ftr" sz="quarter" idx="11"/>
          </p:nvPr>
        </p:nvSpPr>
        <p:spPr/>
        <p:txBody>
          <a:bodyPr/>
          <a:lstStyle/>
          <a:p>
            <a:endParaRPr lang="en-US" dirty="0"/>
          </a:p>
        </p:txBody>
      </p:sp>
      <p:sp>
        <p:nvSpPr>
          <p:cNvPr id="4" name="Slide Number Placeholder 3">
            <a:extLst>
              <a:ext uri="{FF2B5EF4-FFF2-40B4-BE49-F238E27FC236}">
                <a16:creationId xmlns:a16="http://schemas.microsoft.com/office/drawing/2014/main" id="{1A880FEF-487E-44DF-8615-DF2210419602}"/>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417070385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A568EE-74C8-43A6-90BC-2DDD965CF64A}"/>
              </a:ext>
            </a:extLst>
          </p:cNvPr>
          <p:cNvSpPr>
            <a:spLocks noGrp="1"/>
          </p:cNvSpPr>
          <p:nvPr>
            <p:ph type="title"/>
          </p:nvPr>
        </p:nvSpPr>
        <p:spPr>
          <a:xfrm>
            <a:off x="704088" y="1069848"/>
            <a:ext cx="4093599" cy="1316736"/>
          </a:xfrm>
        </p:spPr>
        <p:txBody>
          <a:bodyPr anchor="b"/>
          <a:lstStyle>
            <a:lvl1pPr>
              <a:defRPr sz="3200"/>
            </a:lvl1p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971C35AC-CAE3-48CF-A3E4-A075C9FDD71B}"/>
              </a:ext>
            </a:extLst>
          </p:cNvPr>
          <p:cNvSpPr>
            <a:spLocks noGrp="1"/>
          </p:cNvSpPr>
          <p:nvPr>
            <p:ph idx="1"/>
          </p:nvPr>
        </p:nvSpPr>
        <p:spPr>
          <a:xfrm>
            <a:off x="5183188" y="1069848"/>
            <a:ext cx="6172200" cy="479120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a:extLst>
              <a:ext uri="{FF2B5EF4-FFF2-40B4-BE49-F238E27FC236}">
                <a16:creationId xmlns:a16="http://schemas.microsoft.com/office/drawing/2014/main" id="{2D9D03EA-5FAD-4609-A2B8-624E426847E3}"/>
              </a:ext>
            </a:extLst>
          </p:cNvPr>
          <p:cNvSpPr>
            <a:spLocks noGrp="1"/>
          </p:cNvSpPr>
          <p:nvPr>
            <p:ph type="body" sz="half" idx="2"/>
          </p:nvPr>
        </p:nvSpPr>
        <p:spPr>
          <a:xfrm>
            <a:off x="704088" y="2551176"/>
            <a:ext cx="4093599" cy="3319272"/>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0B58D2EA-2191-4216-B64D-067BDFE12375}"/>
              </a:ext>
            </a:extLst>
          </p:cNvPr>
          <p:cNvSpPr>
            <a:spLocks noGrp="1"/>
          </p:cNvSpPr>
          <p:nvPr>
            <p:ph type="dt" sz="half" idx="10"/>
          </p:nvPr>
        </p:nvSpPr>
        <p:spPr/>
        <p:txBody>
          <a:bodyPr/>
          <a:lstStyle/>
          <a:p>
            <a:fld id="{44F76144-149E-4874-93A5-554A0357CF82}" type="datetime1">
              <a:rPr lang="en-US" smtClean="0"/>
              <a:t>2/20/2025</a:t>
            </a:fld>
            <a:endParaRPr lang="en-US"/>
          </a:p>
        </p:txBody>
      </p:sp>
      <p:sp>
        <p:nvSpPr>
          <p:cNvPr id="6" name="Footer Placeholder 5">
            <a:extLst>
              <a:ext uri="{FF2B5EF4-FFF2-40B4-BE49-F238E27FC236}">
                <a16:creationId xmlns:a16="http://schemas.microsoft.com/office/drawing/2014/main" id="{78042128-DAB4-481C-BEE6-3523E8E88BAD}"/>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AE50E382-C500-4A4C-A7C6-43860383AB91}"/>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42585015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9FE98B-EACF-4251-A8AF-0D9EDD17C664}"/>
              </a:ext>
            </a:extLst>
          </p:cNvPr>
          <p:cNvSpPr>
            <a:spLocks noGrp="1"/>
          </p:cNvSpPr>
          <p:nvPr>
            <p:ph type="title"/>
          </p:nvPr>
        </p:nvSpPr>
        <p:spPr>
          <a:xfrm>
            <a:off x="704088" y="1066800"/>
            <a:ext cx="4103431" cy="1317523"/>
          </a:xfrm>
        </p:spPr>
        <p:txBody>
          <a:bodyPr anchor="b"/>
          <a:lstStyle>
            <a:lvl1pPr>
              <a:defRPr sz="3200"/>
            </a:lvl1pPr>
          </a:lstStyle>
          <a:p>
            <a:r>
              <a:rPr lang="en-US"/>
              <a:t>Click to edit Master title style</a:t>
            </a:r>
            <a:endParaRPr lang="en-US" dirty="0"/>
          </a:p>
        </p:txBody>
      </p:sp>
      <p:sp>
        <p:nvSpPr>
          <p:cNvPr id="3" name="Picture Placeholder 2">
            <a:extLst>
              <a:ext uri="{FF2B5EF4-FFF2-40B4-BE49-F238E27FC236}">
                <a16:creationId xmlns:a16="http://schemas.microsoft.com/office/drawing/2014/main" id="{3905F473-761A-4002-AF70-9FF878D0139E}"/>
              </a:ext>
            </a:extLst>
          </p:cNvPr>
          <p:cNvSpPr>
            <a:spLocks noGrp="1"/>
          </p:cNvSpPr>
          <p:nvPr>
            <p:ph type="pic" idx="1"/>
          </p:nvPr>
        </p:nvSpPr>
        <p:spPr>
          <a:xfrm>
            <a:off x="5183188" y="1066800"/>
            <a:ext cx="6172200" cy="479425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a:extLst>
              <a:ext uri="{FF2B5EF4-FFF2-40B4-BE49-F238E27FC236}">
                <a16:creationId xmlns:a16="http://schemas.microsoft.com/office/drawing/2014/main" id="{FA0C2E6A-F834-4540-BB00-E13CB45DC362}"/>
              </a:ext>
            </a:extLst>
          </p:cNvPr>
          <p:cNvSpPr>
            <a:spLocks noGrp="1"/>
          </p:cNvSpPr>
          <p:nvPr>
            <p:ph type="body" sz="half" idx="2"/>
          </p:nvPr>
        </p:nvSpPr>
        <p:spPr>
          <a:xfrm>
            <a:off x="704088" y="2552700"/>
            <a:ext cx="4103431" cy="33162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F0C38EAB-AD63-415C-B263-BA1D8FBE3CB0}"/>
              </a:ext>
            </a:extLst>
          </p:cNvPr>
          <p:cNvSpPr>
            <a:spLocks noGrp="1"/>
          </p:cNvSpPr>
          <p:nvPr>
            <p:ph type="dt" sz="half" idx="10"/>
          </p:nvPr>
        </p:nvSpPr>
        <p:spPr/>
        <p:txBody>
          <a:bodyPr/>
          <a:lstStyle/>
          <a:p>
            <a:fld id="{50BA65D8-0540-4835-AE5C-25D29DBA01BE}" type="datetime1">
              <a:rPr lang="en-US" smtClean="0"/>
              <a:t>2/20/2025</a:t>
            </a:fld>
            <a:endParaRPr lang="en-US"/>
          </a:p>
        </p:txBody>
      </p:sp>
      <p:sp>
        <p:nvSpPr>
          <p:cNvPr id="6" name="Footer Placeholder 5">
            <a:extLst>
              <a:ext uri="{FF2B5EF4-FFF2-40B4-BE49-F238E27FC236}">
                <a16:creationId xmlns:a16="http://schemas.microsoft.com/office/drawing/2014/main" id="{422E5541-B6DE-45E8-BCFE-0DFC4F574079}"/>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DBB78D45-289B-46AF-8CB9-E6150BEA17ED}"/>
              </a:ext>
            </a:extLst>
          </p:cNvPr>
          <p:cNvSpPr>
            <a:spLocks noGrp="1"/>
          </p:cNvSpPr>
          <p:nvPr>
            <p:ph type="sldNum" sz="quarter" idx="12"/>
          </p:nvPr>
        </p:nvSpPr>
        <p:spPr/>
        <p:txBody>
          <a:bodyPr/>
          <a:lstStyle/>
          <a:p>
            <a:fld id="{87E7843D-FF13-4365-9478-9625B70A2705}" type="slidenum">
              <a:rPr lang="en-US" smtClean="0"/>
              <a:t>‹Nº›</a:t>
            </a:fld>
            <a:endParaRPr lang="en-US"/>
          </a:p>
        </p:txBody>
      </p:sp>
    </p:spTree>
    <p:extLst>
      <p:ext uri="{BB962C8B-B14F-4D97-AF65-F5344CB8AC3E}">
        <p14:creationId xmlns:p14="http://schemas.microsoft.com/office/powerpoint/2010/main" val="78186905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47A362AC-B59F-4AC7-B279-57DDD5336BCA}"/>
              </a:ext>
            </a:extLst>
          </p:cNvPr>
          <p:cNvSpPr>
            <a:spLocks noGrp="1"/>
          </p:cNvSpPr>
          <p:nvPr>
            <p:ph type="title"/>
          </p:nvPr>
        </p:nvSpPr>
        <p:spPr>
          <a:xfrm>
            <a:off x="700635" y="914400"/>
            <a:ext cx="10691265" cy="1307592"/>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0E6042DB-75BD-4EC1-B6D9-8A72EF940CAA}"/>
              </a:ext>
            </a:extLst>
          </p:cNvPr>
          <p:cNvSpPr>
            <a:spLocks noGrp="1"/>
          </p:cNvSpPr>
          <p:nvPr>
            <p:ph type="body" idx="1"/>
          </p:nvPr>
        </p:nvSpPr>
        <p:spPr>
          <a:xfrm>
            <a:off x="700635" y="2221992"/>
            <a:ext cx="10691265" cy="3739896"/>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21DD1378-7C96-4079-B44C-3D86B4657596}"/>
              </a:ext>
            </a:extLst>
          </p:cNvPr>
          <p:cNvSpPr>
            <a:spLocks noGrp="1"/>
          </p:cNvSpPr>
          <p:nvPr>
            <p:ph type="dt" sz="half" idx="2"/>
          </p:nvPr>
        </p:nvSpPr>
        <p:spPr>
          <a:xfrm>
            <a:off x="8369448" y="6356350"/>
            <a:ext cx="2549564" cy="365125"/>
          </a:xfrm>
          <a:prstGeom prst="rect">
            <a:avLst/>
          </a:prstGeom>
        </p:spPr>
        <p:txBody>
          <a:bodyPr vert="horz" lIns="91440" tIns="45720" rIns="91440" bIns="45720" rtlCol="0" anchor="ctr"/>
          <a:lstStyle>
            <a:lvl1pPr algn="r">
              <a:defRPr sz="1050">
                <a:solidFill>
                  <a:schemeClr val="tx1"/>
                </a:solidFill>
                <a:latin typeface="+mj-lt"/>
              </a:defRPr>
            </a:lvl1pPr>
          </a:lstStyle>
          <a:p>
            <a:fld id="{E31BA835-12AC-4E8F-955A-EA3F4DE2791F}" type="datetime1">
              <a:rPr lang="en-US" smtClean="0"/>
              <a:t>2/20/2025</a:t>
            </a:fld>
            <a:endParaRPr lang="en-US"/>
          </a:p>
        </p:txBody>
      </p:sp>
      <p:sp>
        <p:nvSpPr>
          <p:cNvPr id="5" name="Footer Placeholder 4">
            <a:extLst>
              <a:ext uri="{FF2B5EF4-FFF2-40B4-BE49-F238E27FC236}">
                <a16:creationId xmlns:a16="http://schemas.microsoft.com/office/drawing/2014/main" id="{D19B6B78-577F-43F5-BAEE-BF72484C9850}"/>
              </a:ext>
            </a:extLst>
          </p:cNvPr>
          <p:cNvSpPr>
            <a:spLocks noGrp="1"/>
          </p:cNvSpPr>
          <p:nvPr>
            <p:ph type="ftr" sz="quarter" idx="3"/>
          </p:nvPr>
        </p:nvSpPr>
        <p:spPr>
          <a:xfrm>
            <a:off x="704088" y="6356350"/>
            <a:ext cx="4539727" cy="365125"/>
          </a:xfrm>
          <a:prstGeom prst="rect">
            <a:avLst/>
          </a:prstGeom>
        </p:spPr>
        <p:txBody>
          <a:bodyPr vert="horz" lIns="91440" tIns="45720" rIns="91440" bIns="45720" rtlCol="0" anchor="ctr"/>
          <a:lstStyle>
            <a:lvl1pPr algn="l">
              <a:defRPr sz="1050">
                <a:solidFill>
                  <a:schemeClr val="tx1"/>
                </a:solidFill>
                <a:latin typeface="+mj-lt"/>
              </a:defRPr>
            </a:lvl1pPr>
          </a:lstStyle>
          <a:p>
            <a:endParaRPr lang="en-US" dirty="0"/>
          </a:p>
        </p:txBody>
      </p:sp>
      <p:sp>
        <p:nvSpPr>
          <p:cNvPr id="6" name="Slide Number Placeholder 5">
            <a:extLst>
              <a:ext uri="{FF2B5EF4-FFF2-40B4-BE49-F238E27FC236}">
                <a16:creationId xmlns:a16="http://schemas.microsoft.com/office/drawing/2014/main" id="{A8CC75B8-AF8F-4D8A-9B3D-D1951A64BADB}"/>
              </a:ext>
            </a:extLst>
          </p:cNvPr>
          <p:cNvSpPr>
            <a:spLocks noGrp="1"/>
          </p:cNvSpPr>
          <p:nvPr>
            <p:ph type="sldNum" sz="quarter" idx="4"/>
          </p:nvPr>
        </p:nvSpPr>
        <p:spPr>
          <a:xfrm>
            <a:off x="10919012" y="6356350"/>
            <a:ext cx="672354" cy="365125"/>
          </a:xfrm>
          <a:prstGeom prst="rect">
            <a:avLst/>
          </a:prstGeom>
        </p:spPr>
        <p:txBody>
          <a:bodyPr vert="horz" lIns="91440" tIns="45720" rIns="91440" bIns="45720" rtlCol="0" anchor="ctr"/>
          <a:lstStyle>
            <a:lvl1pPr algn="r">
              <a:defRPr sz="1800">
                <a:solidFill>
                  <a:schemeClr val="tx1"/>
                </a:solidFill>
              </a:defRPr>
            </a:lvl1pPr>
          </a:lstStyle>
          <a:p>
            <a:fld id="{87E7843D-FF13-4365-9478-9625B70A2705}" type="slidenum">
              <a:rPr lang="en-US" smtClean="0"/>
              <a:t>‹Nº›</a:t>
            </a:fld>
            <a:endParaRPr lang="en-US"/>
          </a:p>
        </p:txBody>
      </p:sp>
      <p:cxnSp>
        <p:nvCxnSpPr>
          <p:cNvPr id="7" name="Straight Connector 6">
            <a:extLst>
              <a:ext uri="{FF2B5EF4-FFF2-40B4-BE49-F238E27FC236}">
                <a16:creationId xmlns:a16="http://schemas.microsoft.com/office/drawing/2014/main" id="{F64F9B95-9045-48D2-B9F3-2927E98F54AA}"/>
              </a:ext>
            </a:extLst>
          </p:cNvPr>
          <p:cNvCxnSpPr>
            <a:cxnSpLocks/>
          </p:cNvCxnSpPr>
          <p:nvPr/>
        </p:nvCxnSpPr>
        <p:spPr>
          <a:xfrm>
            <a:off x="800100" y="723900"/>
            <a:ext cx="10591800" cy="0"/>
          </a:xfrm>
          <a:prstGeom prst="line">
            <a:avLst/>
          </a:prstGeom>
          <a:ln w="444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8" name="Straight Connector 7">
            <a:extLst>
              <a:ext uri="{FF2B5EF4-FFF2-40B4-BE49-F238E27FC236}">
                <a16:creationId xmlns:a16="http://schemas.microsoft.com/office/drawing/2014/main" id="{085AA86F-6A4D-4BCB-A045-D992CDC2959B}"/>
              </a:ext>
            </a:extLst>
          </p:cNvPr>
          <p:cNvCxnSpPr>
            <a:cxnSpLocks/>
          </p:cNvCxnSpPr>
          <p:nvPr/>
        </p:nvCxnSpPr>
        <p:spPr>
          <a:xfrm>
            <a:off x="800100" y="6142781"/>
            <a:ext cx="10591800"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55302232"/>
      </p:ext>
    </p:extLst>
  </p:cSld>
  <p:clrMap bg1="lt1" tx1="dk1" bg2="lt2" tx2="dk2" accent1="accent1" accent2="accent2" accent3="accent3" accent4="accent4" accent5="accent5" accent6="accent6" hlink="hlink" folHlink="folHlink"/>
  <p:sldLayoutIdLst>
    <p:sldLayoutId id="2147483668" r:id="rId1"/>
    <p:sldLayoutId id="2147483669" r:id="rId2"/>
    <p:sldLayoutId id="2147483670" r:id="rId3"/>
    <p:sldLayoutId id="2147483671" r:id="rId4"/>
    <p:sldLayoutId id="2147483672" r:id="rId5"/>
    <p:sldLayoutId id="2147483666" r:id="rId6"/>
    <p:sldLayoutId id="2147483662" r:id="rId7"/>
    <p:sldLayoutId id="2147483663" r:id="rId8"/>
    <p:sldLayoutId id="2147483664" r:id="rId9"/>
    <p:sldLayoutId id="2147483665" r:id="rId10"/>
    <p:sldLayoutId id="2147483667" r:id="rId11"/>
  </p:sldLayoutIdLst>
  <p:hf sldNum="0" hdr="0" ftr="0" dt="0"/>
  <p:txStyles>
    <p:titleStyle>
      <a:lvl1pPr algn="l" defTabSz="914400" rtl="0" eaLnBrk="1" latinLnBrk="0" hangingPunct="1">
        <a:lnSpc>
          <a:spcPct val="100000"/>
        </a:lnSpc>
        <a:spcBef>
          <a:spcPct val="0"/>
        </a:spcBef>
        <a:buNone/>
        <a:defRPr sz="4000" kern="1200" cap="all" spc="30" baseline="0">
          <a:solidFill>
            <a:schemeClr val="tx1"/>
          </a:solidFill>
          <a:latin typeface="+mj-lt"/>
          <a:ea typeface="+mj-ea"/>
          <a:cs typeface="+mj-cs"/>
        </a:defRPr>
      </a:lvl1pPr>
    </p:titleStyle>
    <p:bodyStyle>
      <a:lvl1pPr marL="228600" indent="-228600" algn="l" defTabSz="914400" rtl="0" eaLnBrk="1" latinLnBrk="0" hangingPunct="1">
        <a:lnSpc>
          <a:spcPct val="110000"/>
        </a:lnSpc>
        <a:spcBef>
          <a:spcPts val="1000"/>
        </a:spcBef>
        <a:buFont typeface="Arial" panose="020B0604020202020204" pitchFamily="34" charset="0"/>
        <a:buChar char="•"/>
        <a:defRPr sz="2000" kern="1200">
          <a:solidFill>
            <a:schemeClr val="tx1"/>
          </a:solidFill>
          <a:latin typeface="+mn-lt"/>
          <a:ea typeface="+mn-ea"/>
          <a:cs typeface="+mn-cs"/>
        </a:defRPr>
      </a:lvl1pPr>
      <a:lvl2pPr marL="685800" indent="-228600" algn="l" defTabSz="914400" rtl="0" eaLnBrk="1" latinLnBrk="0" hangingPunct="1">
        <a:lnSpc>
          <a:spcPct val="110000"/>
        </a:lnSpc>
        <a:spcBef>
          <a:spcPts val="500"/>
        </a:spcBef>
        <a:buFont typeface="Arial" panose="020B0604020202020204" pitchFamily="34" charset="0"/>
        <a:buChar char="•"/>
        <a:defRPr sz="1800" kern="1200">
          <a:solidFill>
            <a:schemeClr val="tx1"/>
          </a:solidFill>
          <a:latin typeface="+mn-lt"/>
          <a:ea typeface="+mn-ea"/>
          <a:cs typeface="+mn-cs"/>
        </a:defRPr>
      </a:lvl2pPr>
      <a:lvl3pPr marL="1143000" indent="-228600" algn="l" defTabSz="914400" rtl="0" eaLnBrk="1" latinLnBrk="0" hangingPunct="1">
        <a:lnSpc>
          <a:spcPct val="110000"/>
        </a:lnSpc>
        <a:spcBef>
          <a:spcPts val="500"/>
        </a:spcBef>
        <a:buFont typeface="Arial" panose="020B0604020202020204" pitchFamily="34" charset="0"/>
        <a:buChar char="•"/>
        <a:defRPr sz="1600" kern="1200">
          <a:solidFill>
            <a:schemeClr val="tx1"/>
          </a:solidFill>
          <a:latin typeface="+mn-lt"/>
          <a:ea typeface="+mn-ea"/>
          <a:cs typeface="+mn-cs"/>
        </a:defRPr>
      </a:lvl3pPr>
      <a:lvl4pPr marL="1600200" indent="-228600" algn="l" defTabSz="914400" rtl="0" eaLnBrk="1" latinLnBrk="0" hangingPunct="1">
        <a:lnSpc>
          <a:spcPct val="110000"/>
        </a:lnSpc>
        <a:spcBef>
          <a:spcPts val="500"/>
        </a:spcBef>
        <a:buFont typeface="Arial" panose="020B0604020202020204" pitchFamily="34" charset="0"/>
        <a:buChar char="•"/>
        <a:defRPr sz="1400" kern="1200">
          <a:solidFill>
            <a:schemeClr val="tx1"/>
          </a:solidFill>
          <a:latin typeface="+mn-lt"/>
          <a:ea typeface="+mn-ea"/>
          <a:cs typeface="+mn-cs"/>
        </a:defRPr>
      </a:lvl4pPr>
      <a:lvl5pPr marL="2057400" indent="-228600" algn="l" defTabSz="914400" rtl="0" eaLnBrk="1" latinLnBrk="0" hangingPunct="1">
        <a:lnSpc>
          <a:spcPct val="110000"/>
        </a:lnSpc>
        <a:spcBef>
          <a:spcPts val="500"/>
        </a:spcBef>
        <a:buFont typeface="Arial" panose="020B0604020202020204" pitchFamily="34" charset="0"/>
        <a:buChar char="•"/>
        <a:defRPr sz="14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286AE3DC-EFF4-8D23-88B7-2E1DED860A97}"/>
              </a:ext>
            </a:extLst>
          </p:cNvPr>
          <p:cNvSpPr>
            <a:spLocks noGrp="1"/>
          </p:cNvSpPr>
          <p:nvPr>
            <p:ph type="ctrTitle"/>
          </p:nvPr>
        </p:nvSpPr>
        <p:spPr/>
        <p:txBody>
          <a:bodyPr/>
          <a:lstStyle/>
          <a:p>
            <a:endParaRPr lang="es-CO"/>
          </a:p>
        </p:txBody>
      </p:sp>
      <p:sp>
        <p:nvSpPr>
          <p:cNvPr id="3" name="Subtítulo 2">
            <a:extLst>
              <a:ext uri="{FF2B5EF4-FFF2-40B4-BE49-F238E27FC236}">
                <a16:creationId xmlns:a16="http://schemas.microsoft.com/office/drawing/2014/main" id="{875329F4-9DBC-2E15-3504-A68A9C7A5E9A}"/>
              </a:ext>
            </a:extLst>
          </p:cNvPr>
          <p:cNvSpPr>
            <a:spLocks noGrp="1"/>
          </p:cNvSpPr>
          <p:nvPr>
            <p:ph type="subTitle" idx="1"/>
          </p:nvPr>
        </p:nvSpPr>
        <p:spPr/>
        <p:txBody>
          <a:bodyPr/>
          <a:lstStyle/>
          <a:p>
            <a:endParaRPr lang="es-CO"/>
          </a:p>
        </p:txBody>
      </p:sp>
      <p:pic>
        <p:nvPicPr>
          <p:cNvPr id="5" name="Imagen 4" descr="Un dibujo de un pizarrón blanco&#10;&#10;El contenido generado por IA puede ser incorrecto.">
            <a:extLst>
              <a:ext uri="{FF2B5EF4-FFF2-40B4-BE49-F238E27FC236}">
                <a16:creationId xmlns:a16="http://schemas.microsoft.com/office/drawing/2014/main" id="{1F56053E-895A-37C7-7C94-56E05A91FFEC}"/>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0" y="0"/>
            <a:ext cx="12192000" cy="6858000"/>
          </a:xfrm>
          <a:prstGeom prst="rect">
            <a:avLst/>
          </a:prstGeom>
        </p:spPr>
      </p:pic>
    </p:spTree>
    <p:extLst>
      <p:ext uri="{BB962C8B-B14F-4D97-AF65-F5344CB8AC3E}">
        <p14:creationId xmlns:p14="http://schemas.microsoft.com/office/powerpoint/2010/main" val="239186005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25EA00DA-F1DC-79AB-D8B4-1D1588379145}"/>
              </a:ext>
            </a:extLst>
          </p:cNvPr>
          <p:cNvSpPr>
            <a:spLocks noGrp="1"/>
          </p:cNvSpPr>
          <p:nvPr>
            <p:ph type="title"/>
          </p:nvPr>
        </p:nvSpPr>
        <p:spPr>
          <a:xfrm>
            <a:off x="700635" y="914400"/>
            <a:ext cx="10691265" cy="943583"/>
          </a:xfrm>
        </p:spPr>
        <p:txBody>
          <a:bodyPr/>
          <a:lstStyle/>
          <a:p>
            <a:pPr algn="ctr"/>
            <a:r>
              <a:rPr lang="es-ES" b="1" dirty="0"/>
              <a:t>semiconductores</a:t>
            </a:r>
            <a:endParaRPr lang="es-CO" b="1" dirty="0"/>
          </a:p>
        </p:txBody>
      </p:sp>
      <p:sp>
        <p:nvSpPr>
          <p:cNvPr id="3" name="Marcador de contenido 2">
            <a:extLst>
              <a:ext uri="{FF2B5EF4-FFF2-40B4-BE49-F238E27FC236}">
                <a16:creationId xmlns:a16="http://schemas.microsoft.com/office/drawing/2014/main" id="{E1D8E416-960C-A2A9-DB0B-71DB6519CB62}"/>
              </a:ext>
            </a:extLst>
          </p:cNvPr>
          <p:cNvSpPr>
            <a:spLocks noGrp="1"/>
          </p:cNvSpPr>
          <p:nvPr>
            <p:ph idx="1"/>
          </p:nvPr>
        </p:nvSpPr>
        <p:spPr/>
        <p:txBody>
          <a:bodyPr>
            <a:normAutofit fontScale="92500"/>
          </a:bodyPr>
          <a:lstStyle/>
          <a:p>
            <a:pPr marL="0" indent="0">
              <a:buNone/>
            </a:pPr>
            <a:r>
              <a:rPr lang="es-ES" sz="23900" b="1" dirty="0"/>
              <a:t>DIODO</a:t>
            </a:r>
            <a:endParaRPr lang="es-CO" b="1" dirty="0"/>
          </a:p>
        </p:txBody>
      </p:sp>
    </p:spTree>
    <p:extLst>
      <p:ext uri="{BB962C8B-B14F-4D97-AF65-F5344CB8AC3E}">
        <p14:creationId xmlns:p14="http://schemas.microsoft.com/office/powerpoint/2010/main" val="39591703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Marcador de contenido 2">
            <a:extLst>
              <a:ext uri="{FF2B5EF4-FFF2-40B4-BE49-F238E27FC236}">
                <a16:creationId xmlns:a16="http://schemas.microsoft.com/office/drawing/2014/main" id="{14407521-C10F-A091-8CE6-B7F81F597B48}"/>
              </a:ext>
            </a:extLst>
          </p:cNvPr>
          <p:cNvSpPr>
            <a:spLocks noGrp="1"/>
          </p:cNvSpPr>
          <p:nvPr>
            <p:ph idx="1"/>
          </p:nvPr>
        </p:nvSpPr>
        <p:spPr>
          <a:xfrm>
            <a:off x="700635" y="1059180"/>
            <a:ext cx="10691265" cy="4902708"/>
          </a:xfrm>
        </p:spPr>
        <p:txBody>
          <a:bodyPr/>
          <a:lstStyle/>
          <a:p>
            <a:pPr marL="457200" indent="-457200">
              <a:buFont typeface="+mj-lt"/>
              <a:buAutoNum type="arabicPeriod"/>
            </a:pPr>
            <a:r>
              <a:rPr lang="es-ES" b="1" dirty="0"/>
              <a:t>TIENEN POLARIDAD</a:t>
            </a:r>
          </a:p>
          <a:p>
            <a:pPr marL="457200" indent="-457200">
              <a:buFont typeface="+mj-lt"/>
              <a:buAutoNum type="arabicPeriod"/>
            </a:pPr>
            <a:r>
              <a:rPr lang="es-ES" b="1" dirty="0"/>
              <a:t>INICIAN COMO TUBOS AL VACIO Y LUEGO SE FABRICAN CON SEMICONDUCTORES</a:t>
            </a:r>
            <a:endParaRPr lang="es-CO" b="1" dirty="0"/>
          </a:p>
          <a:p>
            <a:pPr marL="457200" indent="-457200">
              <a:buFont typeface="+mj-lt"/>
              <a:buAutoNum type="arabicPeriod"/>
            </a:pPr>
            <a:endParaRPr lang="es-CO" b="1" dirty="0"/>
          </a:p>
          <a:p>
            <a:pPr marL="0" indent="0">
              <a:buNone/>
            </a:pPr>
            <a:r>
              <a:rPr lang="es-CO" b="1" dirty="0"/>
              <a:t>LA MATERIA TIENE PROPIEDADES </a:t>
            </a:r>
          </a:p>
          <a:p>
            <a:pPr marL="0" indent="0">
              <a:buNone/>
            </a:pPr>
            <a:r>
              <a:rPr lang="es-CO" b="1" dirty="0"/>
              <a:t>SE HACEN ENLACES ENTRE LOS DIFERENTES ELEMENTOS QUIMICOS</a:t>
            </a:r>
          </a:p>
          <a:p>
            <a:pPr marL="0" indent="0">
              <a:buNone/>
            </a:pPr>
            <a:r>
              <a:rPr lang="es-CO" b="1" dirty="0"/>
              <a:t>LA VALENCIA DE LOS ELEMENTOS DEPENDE DE CUANTOS ELECTRONES TIENEN EN LA ULTIMA ORBITA.</a:t>
            </a:r>
          </a:p>
          <a:p>
            <a:pPr marL="0" indent="0">
              <a:buNone/>
            </a:pPr>
            <a:r>
              <a:rPr lang="es-ES" dirty="0"/>
              <a:t>La valencia de un elemento químico es un concepto fundamental en la química que describe la capacidad de un átomo de un elemento para combinarse con otros átomos. Específicamente, la valencia se refiere al número de electrones que un átomo puede perder, ganar o compartir para alcanzar una configuración electrónica estable, generalmente similar a la de los gases nobles.</a:t>
            </a:r>
            <a:endParaRPr lang="es-ES" b="1" dirty="0"/>
          </a:p>
        </p:txBody>
      </p:sp>
    </p:spTree>
    <p:extLst>
      <p:ext uri="{BB962C8B-B14F-4D97-AF65-F5344CB8AC3E}">
        <p14:creationId xmlns:p14="http://schemas.microsoft.com/office/powerpoint/2010/main" val="403368074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BAE9C23-D899-C647-7596-0B02A8B5D911}"/>
              </a:ext>
            </a:extLst>
          </p:cNvPr>
          <p:cNvSpPr>
            <a:spLocks noGrp="1"/>
          </p:cNvSpPr>
          <p:nvPr>
            <p:ph type="title"/>
          </p:nvPr>
        </p:nvSpPr>
        <p:spPr/>
        <p:txBody>
          <a:bodyPr/>
          <a:lstStyle/>
          <a:p>
            <a:endParaRPr lang="es-CO"/>
          </a:p>
        </p:txBody>
      </p:sp>
      <p:sp>
        <p:nvSpPr>
          <p:cNvPr id="4" name="Rectangle 1">
            <a:extLst>
              <a:ext uri="{FF2B5EF4-FFF2-40B4-BE49-F238E27FC236}">
                <a16:creationId xmlns:a16="http://schemas.microsoft.com/office/drawing/2014/main" id="{3C5046F7-D8E8-47C4-4A50-C41B0844C39D}"/>
              </a:ext>
            </a:extLst>
          </p:cNvPr>
          <p:cNvSpPr>
            <a:spLocks noGrp="1" noChangeArrowheads="1"/>
          </p:cNvSpPr>
          <p:nvPr>
            <p:ph idx="1"/>
          </p:nvPr>
        </p:nvSpPr>
        <p:spPr bwMode="auto">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Char char="•"/>
              <a:tabLst/>
            </a:pPr>
            <a:r>
              <a:rPr kumimoji="0" lang="es-CO" altLang="es-CO" sz="1800" b="1" i="0" u="none" strike="noStrike" cap="none" normalizeH="0" baseline="0">
                <a:ln>
                  <a:noFill/>
                </a:ln>
                <a:solidFill>
                  <a:schemeClr val="tx1"/>
                </a:solidFill>
                <a:effectLst/>
                <a:latin typeface="Arial" panose="020B0604020202020204" pitchFamily="34" charset="0"/>
              </a:rPr>
              <a:t>Diodo Rectificador</a:t>
            </a:r>
            <a:r>
              <a:rPr kumimoji="0" lang="es-CO" altLang="es-CO" sz="1800" b="0" i="0" u="none" strike="noStrike" cap="none" normalizeH="0" baseline="0">
                <a:ln>
                  <a:noFill/>
                </a:ln>
                <a:solidFill>
                  <a:schemeClr val="tx1"/>
                </a:solidFill>
                <a:effectLst/>
                <a:latin typeface="Arial" panose="020B0604020202020204" pitchFamily="34" charset="0"/>
              </a:rPr>
              <a:t>: Utilizado principalmente para convertir corriente alterna (CA) en corriente continua (CC). Son comunes en fuentes de alimentación.</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es-CO" altLang="es-CO" sz="1800" b="1" i="0" u="none" strike="noStrike" cap="none" normalizeH="0" baseline="0">
                <a:ln>
                  <a:noFill/>
                </a:ln>
                <a:solidFill>
                  <a:schemeClr val="tx1"/>
                </a:solidFill>
                <a:effectLst/>
                <a:latin typeface="Arial" panose="020B0604020202020204" pitchFamily="34" charset="0"/>
              </a:rPr>
              <a:t>Diodo Zener</a:t>
            </a:r>
            <a:r>
              <a:rPr kumimoji="0" lang="es-CO" altLang="es-CO" sz="1800" b="0" i="0" u="none" strike="noStrike" cap="none" normalizeH="0" baseline="0">
                <a:ln>
                  <a:noFill/>
                </a:ln>
                <a:solidFill>
                  <a:schemeClr val="tx1"/>
                </a:solidFill>
                <a:effectLst/>
                <a:latin typeface="Arial" panose="020B0604020202020204" pitchFamily="34" charset="0"/>
              </a:rPr>
              <a:t>: Permiten el paso de corriente en dirección inversa cuando se alcanza un voltaje específico. Son usados en reguladores de voltaje.</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es-CO" altLang="es-CO" sz="1800" b="1" i="0" u="none" strike="noStrike" cap="none" normalizeH="0" baseline="0">
                <a:ln>
                  <a:noFill/>
                </a:ln>
                <a:solidFill>
                  <a:schemeClr val="tx1"/>
                </a:solidFill>
                <a:effectLst/>
                <a:latin typeface="Arial" panose="020B0604020202020204" pitchFamily="34" charset="0"/>
              </a:rPr>
              <a:t>Diodo LED (Light Emitting Diode)</a:t>
            </a:r>
            <a:r>
              <a:rPr kumimoji="0" lang="es-CO" altLang="es-CO" sz="1800" b="0" i="0" u="none" strike="noStrike" cap="none" normalizeH="0" baseline="0">
                <a:ln>
                  <a:noFill/>
                </a:ln>
                <a:solidFill>
                  <a:schemeClr val="tx1"/>
                </a:solidFill>
                <a:effectLst/>
                <a:latin typeface="Arial" panose="020B0604020202020204" pitchFamily="34" charset="0"/>
              </a:rPr>
              <a:t>: Emite luz cuando una corriente eléctrica lo atraviesa. Se utilizan en iluminación, pantallas y señalización.</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es-CO" altLang="es-CO" sz="1800" b="1" i="0" u="none" strike="noStrike" cap="none" normalizeH="0" baseline="0">
                <a:ln>
                  <a:noFill/>
                </a:ln>
                <a:solidFill>
                  <a:schemeClr val="tx1"/>
                </a:solidFill>
                <a:effectLst/>
                <a:latin typeface="Arial" panose="020B0604020202020204" pitchFamily="34" charset="0"/>
              </a:rPr>
              <a:t>Diodo Schottky</a:t>
            </a:r>
            <a:r>
              <a:rPr kumimoji="0" lang="es-CO" altLang="es-CO" sz="1800" b="0" i="0" u="none" strike="noStrike" cap="none" normalizeH="0" baseline="0">
                <a:ln>
                  <a:noFill/>
                </a:ln>
                <a:solidFill>
                  <a:schemeClr val="tx1"/>
                </a:solidFill>
                <a:effectLst/>
                <a:latin typeface="Arial" panose="020B0604020202020204" pitchFamily="34" charset="0"/>
              </a:rPr>
              <a:t>: Tiene una caída de voltaje baja y una recuperación rápida, ideal para aplicaciones de alta frecuencia y rectificación de alta velocidad.</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es-CO" altLang="es-CO" sz="1800" b="1" i="0" u="none" strike="noStrike" cap="none" normalizeH="0" baseline="0">
                <a:ln>
                  <a:noFill/>
                </a:ln>
                <a:solidFill>
                  <a:schemeClr val="tx1"/>
                </a:solidFill>
                <a:effectLst/>
                <a:latin typeface="Arial" panose="020B0604020202020204" pitchFamily="34" charset="0"/>
              </a:rPr>
              <a:t>Diodo de Avalancha</a:t>
            </a:r>
            <a:r>
              <a:rPr kumimoji="0" lang="es-CO" altLang="es-CO" sz="1800" b="0" i="0" u="none" strike="noStrike" cap="none" normalizeH="0" baseline="0">
                <a:ln>
                  <a:noFill/>
                </a:ln>
                <a:solidFill>
                  <a:schemeClr val="tx1"/>
                </a:solidFill>
                <a:effectLst/>
                <a:latin typeface="Arial" panose="020B0604020202020204" pitchFamily="34" charset="0"/>
              </a:rPr>
              <a:t>: Puede soportar altos voltajes en dirección inversa y se utiliza en protección contra sobretensiones.</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es-CO" altLang="es-CO" sz="1800" b="1" i="0" u="none" strike="noStrike" cap="none" normalizeH="0" baseline="0">
                <a:ln>
                  <a:noFill/>
                </a:ln>
                <a:solidFill>
                  <a:schemeClr val="tx1"/>
                </a:solidFill>
                <a:effectLst/>
                <a:latin typeface="Arial" panose="020B0604020202020204" pitchFamily="34" charset="0"/>
              </a:rPr>
              <a:t>Diodo Fotodiodo</a:t>
            </a:r>
            <a:r>
              <a:rPr kumimoji="0" lang="es-CO" altLang="es-CO" sz="1800" b="0" i="0" u="none" strike="noStrike" cap="none" normalizeH="0" baseline="0">
                <a:ln>
                  <a:noFill/>
                </a:ln>
                <a:solidFill>
                  <a:schemeClr val="tx1"/>
                </a:solidFill>
                <a:effectLst/>
                <a:latin typeface="Arial" panose="020B0604020202020204" pitchFamily="34" charset="0"/>
              </a:rPr>
              <a:t>: Convierte la luz en corriente eléctrica, y se utiliza en sensores de luz y aplicaciones fotovoltaicas.</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es-CO" altLang="es-CO" sz="1800" b="1" i="0" u="none" strike="noStrike" cap="none" normalizeH="0" baseline="0">
                <a:ln>
                  <a:noFill/>
                </a:ln>
                <a:solidFill>
                  <a:schemeClr val="tx1"/>
                </a:solidFill>
                <a:effectLst/>
                <a:latin typeface="Arial" panose="020B0604020202020204" pitchFamily="34" charset="0"/>
              </a:rPr>
              <a:t>Diodo Láser</a:t>
            </a:r>
            <a:r>
              <a:rPr kumimoji="0" lang="es-CO" altLang="es-CO" sz="1800" b="0" i="0" u="none" strike="noStrike" cap="none" normalizeH="0" baseline="0">
                <a:ln>
                  <a:noFill/>
                </a:ln>
                <a:solidFill>
                  <a:schemeClr val="tx1"/>
                </a:solidFill>
                <a:effectLst/>
                <a:latin typeface="Arial" panose="020B0604020202020204" pitchFamily="34" charset="0"/>
              </a:rPr>
              <a:t>: Emite luz coherente y se utiliza en dispositivos como lectores de CD/DVD y en comunicaciones ópticas.</a:t>
            </a:r>
          </a:p>
        </p:txBody>
      </p:sp>
    </p:spTree>
    <p:extLst>
      <p:ext uri="{BB962C8B-B14F-4D97-AF65-F5344CB8AC3E}">
        <p14:creationId xmlns:p14="http://schemas.microsoft.com/office/powerpoint/2010/main" val="2097329426"/>
      </p:ext>
    </p:extLst>
  </p:cSld>
  <p:clrMapOvr>
    <a:masterClrMapping/>
  </p:clrMapOvr>
</p:sld>
</file>

<file path=ppt/theme/theme1.xml><?xml version="1.0" encoding="utf-8"?>
<a:theme xmlns:a="http://schemas.openxmlformats.org/drawingml/2006/main" name="ChronicleVTI">
  <a:themeElements>
    <a:clrScheme name="Office">
      <a:dk1>
        <a:srgbClr val="000000"/>
      </a:dk1>
      <a:lt1>
        <a:srgbClr val="FFFFFF"/>
      </a:lt1>
      <a:dk2>
        <a:srgbClr val="1D242E"/>
      </a:dk2>
      <a:lt2>
        <a:srgbClr val="F2F1F1"/>
      </a:lt2>
      <a:accent1>
        <a:srgbClr val="4472C4"/>
      </a:accent1>
      <a:accent2>
        <a:srgbClr val="ED7D31"/>
      </a:accent2>
      <a:accent3>
        <a:srgbClr val="A3A3A3"/>
      </a:accent3>
      <a:accent4>
        <a:srgbClr val="CF9B00"/>
      </a:accent4>
      <a:accent5>
        <a:srgbClr val="5B9BD5"/>
      </a:accent5>
      <a:accent6>
        <a:srgbClr val="70AD47"/>
      </a:accent6>
      <a:hlink>
        <a:srgbClr val="D26012"/>
      </a:hlink>
      <a:folHlink>
        <a:srgbClr val="9A5879"/>
      </a:folHlink>
    </a:clrScheme>
    <a:fontScheme name="Univers Calisto">
      <a:majorFont>
        <a:latin typeface="Univers Condensed"/>
        <a:ea typeface=""/>
        <a:cs typeface=""/>
      </a:majorFont>
      <a:minorFont>
        <a:latin typeface="Calisto MT"/>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ChronicleVTI" id="{508E4D90-5116-4BF0-876B-3F422DD1F65F}" vid="{AA21DC3D-92A8-43A4-8358-ED428371CD55}"/>
    </a:ext>
  </a:extLst>
</a:theme>
</file>

<file path=docProps/app.xml><?xml version="1.0" encoding="utf-8"?>
<Properties xmlns="http://schemas.openxmlformats.org/officeDocument/2006/extended-properties" xmlns:vt="http://schemas.openxmlformats.org/officeDocument/2006/docPropsVTypes">
  <TotalTime>313</TotalTime>
  <Words>269</Words>
  <Application>Microsoft Office PowerPoint</Application>
  <PresentationFormat>Panorámica</PresentationFormat>
  <Paragraphs>16</Paragraphs>
  <Slides>4</Slides>
  <Notes>0</Notes>
  <HiddenSlides>0</HiddenSlides>
  <MMClips>0</MMClips>
  <ScaleCrop>false</ScaleCrop>
  <HeadingPairs>
    <vt:vector size="6" baseType="variant">
      <vt:variant>
        <vt:lpstr>Fuentes usadas</vt:lpstr>
      </vt:variant>
      <vt:variant>
        <vt:i4>3</vt:i4>
      </vt:variant>
      <vt:variant>
        <vt:lpstr>Tema</vt:lpstr>
      </vt:variant>
      <vt:variant>
        <vt:i4>1</vt:i4>
      </vt:variant>
      <vt:variant>
        <vt:lpstr>Títulos de diapositiva</vt:lpstr>
      </vt:variant>
      <vt:variant>
        <vt:i4>4</vt:i4>
      </vt:variant>
    </vt:vector>
  </HeadingPairs>
  <TitlesOfParts>
    <vt:vector size="8" baseType="lpstr">
      <vt:lpstr>Arial</vt:lpstr>
      <vt:lpstr>Calisto MT</vt:lpstr>
      <vt:lpstr>Univers Condensed</vt:lpstr>
      <vt:lpstr>ChronicleVTI</vt:lpstr>
      <vt:lpstr>Presentación de PowerPoint</vt:lpstr>
      <vt:lpstr>semiconductores</vt:lpstr>
      <vt:lpstr>Presentación de PowerPoint</vt:lpstr>
      <vt:lpstr>Presentación de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JUAN CARLOS VIZCAINO APONTE</dc:creator>
  <cp:lastModifiedBy>JUAN CARLOS VIZCAINO APONTE</cp:lastModifiedBy>
  <cp:revision>8</cp:revision>
  <dcterms:created xsi:type="dcterms:W3CDTF">2025-02-12T12:02:00Z</dcterms:created>
  <dcterms:modified xsi:type="dcterms:W3CDTF">2025-02-20T16:39:36Z</dcterms:modified>
</cp:coreProperties>
</file>

<file path=docProps/thumbnail.jpeg>
</file>